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843" r:id="rId2"/>
  </p:sldMasterIdLst>
  <p:notesMasterIdLst>
    <p:notesMasterId r:id="rId12"/>
  </p:notesMasterIdLst>
  <p:handoutMasterIdLst>
    <p:handoutMasterId r:id="rId13"/>
  </p:handoutMasterIdLst>
  <p:sldIdLst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7" autoAdjust="0"/>
    <p:restoredTop sz="94000" autoAdjust="0"/>
  </p:normalViewPr>
  <p:slideViewPr>
    <p:cSldViewPr>
      <p:cViewPr varScale="1">
        <p:scale>
          <a:sx n="92" d="100"/>
          <a:sy n="92" d="100"/>
        </p:scale>
        <p:origin x="5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6/28/18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7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6/28/18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58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6/28/18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6/28/18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6/28/18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6/28/18</a:t>
            </a:fld>
            <a:endParaRPr lang="en-US" sz="10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6/28/18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6/28/18</a:t>
            </a:fld>
            <a:endParaRPr lang="en-US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6/28/18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6/28/18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6/28/18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6/28/18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6/28/18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6/28/18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6/28/18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6/28/18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6/28/18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6/28/18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6/28/18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 correct answer (then rearrange the choices)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6/28/18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6/28/18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8F67D422-08A8-451B-9A67-21962FC4B660}" type="datetimeFigureOut">
              <a:rPr lang="en-US" sz="1100" smtClean="0"/>
              <a:pPr algn="r"/>
              <a:t>6/28/18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extLst/>
          </a:lstStyle>
          <a:p>
            <a:r>
              <a:rPr lang="en-US" dirty="0" smtClean="0">
                <a:ln w="50800"/>
                <a:solidFill>
                  <a:srgbClr val="FFFFFF"/>
                </a:solidFill>
              </a:rPr>
              <a:t>Autism and Self-Narration:</a:t>
            </a:r>
            <a:endParaRPr lang="en-US" dirty="0">
              <a:ln w="50800"/>
              <a:solidFill>
                <a:srgbClr val="FFFFFF"/>
              </a:solidFill>
              <a:effectLst/>
            </a:endParaRPr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>
            <a:extLst/>
          </a:lstStyle>
          <a:p>
            <a:r>
              <a:rPr lang="en-US" dirty="0" err="1" smtClean="0"/>
              <a:t>Positionality</a:t>
            </a:r>
            <a:r>
              <a:rPr lang="en-US" dirty="0" smtClean="0"/>
              <a:t>, Disclosure, and Collective Meaning-Making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54102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ICI Autism Series, June 28, 2018</a:t>
            </a:r>
          </a:p>
          <a:p>
            <a:endParaRPr lang="en-US" sz="2000" dirty="0"/>
          </a:p>
          <a:p>
            <a:r>
              <a:rPr lang="en-US" sz="2000" dirty="0" smtClean="0"/>
              <a:t>By Sara M. Acevedo, PhD</a:t>
            </a:r>
            <a:endParaRPr lang="en-US" sz="2000" dirty="0"/>
          </a:p>
        </p:txBody>
      </p:sp>
      <p:sp>
        <p:nvSpPr>
          <p:cNvPr id="29" name="Oval 28" title="Red oval 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 title="Blue oval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 title="Yellow Oval 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 title="orange oval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Self-Narration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stories we tell not only challenge, but also transform the stories that are told about us “without us”. 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600" dirty="0" smtClean="0"/>
              <a:t>See </a:t>
            </a:r>
            <a:r>
              <a:rPr lang="en-US" sz="1600" i="1" dirty="0" smtClean="0"/>
              <a:t>Nothing About Us Without Us : Disability Oppression and Empowerment </a:t>
            </a:r>
            <a:r>
              <a:rPr lang="en-US" sz="1600" dirty="0" smtClean="0"/>
              <a:t>by Jim Charlton (1998)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266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Positionality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to position oneself (one’s social location) within the social hierarchy of knowledge production and what is the cultural and political impact of doing so?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8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implications of disclosure are multiple; Disclosure inevitably opens up a space of contestation whereby to question, challenge, and upturn unexamined assumptions and dominant narratives.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40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Meaning-Making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Cultivating cross-setting solidarity becomes necessary when working toward collective liberation. </a:t>
            </a:r>
          </a:p>
        </p:txBody>
      </p:sp>
    </p:spTree>
    <p:extLst>
      <p:ext uri="{BB962C8B-B14F-4D97-AF65-F5344CB8AC3E}">
        <p14:creationId xmlns:p14="http://schemas.microsoft.com/office/powerpoint/2010/main" val="141766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Self-narration, as a political and cultural process, upsets and often transforms dominant ideas and representations of ‘other bodies’.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50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Positioning one self, not only in terms of one’s intersecting social and bodily identities, but also in terms of how those identities influence knowledge production is necessary; working toward ethically responsive social movements necessitates ongoing self-reflection.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932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Disclosure is a political endeavor; when we disclose outside the parameters established by the law, which are protected by confidentiality acts such as </a:t>
            </a:r>
            <a:r>
              <a:rPr lang="en-US" dirty="0"/>
              <a:t>F</a:t>
            </a:r>
            <a:r>
              <a:rPr lang="en-US" dirty="0" smtClean="0"/>
              <a:t>ERPA, we risk targeting and institutional violence.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26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6324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a world that prioritizes medical and ‘professional’ understandings and practices over our own embodied experiences – </a:t>
            </a:r>
            <a:r>
              <a:rPr lang="en-US" sz="2800" dirty="0"/>
              <a:t> </a:t>
            </a:r>
            <a:r>
              <a:rPr lang="en-US" sz="2800" dirty="0" smtClean="0"/>
              <a:t>after all, we are the “real experts” of our lives –  collective meaning-making is revolutionary. There are, of course, a range of possibilities as well as limitations when doing so.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See </a:t>
            </a:r>
            <a:r>
              <a:rPr lang="en-US" sz="2400" i="1" dirty="0" smtClean="0"/>
              <a:t>The Real Experts: Readings for Parents of Autistic Children </a:t>
            </a:r>
            <a:r>
              <a:rPr lang="en-US" sz="2400" dirty="0" smtClean="0"/>
              <a:t>edited by Michelle Sutton (2011)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8685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 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 Show.potx</Template>
  <TotalTime>0</TotalTime>
  <Words>317</Words>
  <Application>Microsoft Macintosh PowerPoint</Application>
  <PresentationFormat>On-screen Show (4:3)</PresentationFormat>
  <Paragraphs>26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Corbel</vt:lpstr>
      <vt:lpstr>Trebuchet MS</vt:lpstr>
      <vt:lpstr>Arial</vt:lpstr>
      <vt:lpstr>Quiz Show</vt:lpstr>
      <vt:lpstr>Twilight</vt:lpstr>
      <vt:lpstr>Autism and Self-Narration:</vt:lpstr>
      <vt:lpstr>Self-Narration</vt:lpstr>
      <vt:lpstr>Positionality</vt:lpstr>
      <vt:lpstr>Disclosure</vt:lpstr>
      <vt:lpstr>Collective Meaning-Making</vt:lpstr>
      <vt:lpstr>Discussion</vt:lpstr>
      <vt:lpstr>Discussion II</vt:lpstr>
      <vt:lpstr>Discussion III</vt:lpstr>
      <vt:lpstr>PowerPoint Presentation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2010-04-19T20:49:56Z</dcterms:created>
  <dcterms:modified xsi:type="dcterms:W3CDTF">2018-06-28T16:28:03Z</dcterms:modified>
</cp:coreProperties>
</file>